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2" r:id="rId4"/>
    <p:sldId id="257" r:id="rId5"/>
    <p:sldId id="258" r:id="rId6"/>
    <p:sldId id="259" r:id="rId7"/>
    <p:sldId id="260" r:id="rId8"/>
    <p:sldId id="261" r:id="rId9"/>
    <p:sldId id="263"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402705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269346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360159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227240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359417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4196CF-4EB4-4FD7-88EC-57D30408B702}"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406251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4196CF-4EB4-4FD7-88EC-57D30408B702}"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189693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4196CF-4EB4-4FD7-88EC-57D30408B702}"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241526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96CF-4EB4-4FD7-88EC-57D30408B702}"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355621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4196CF-4EB4-4FD7-88EC-57D30408B702}"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357541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4196CF-4EB4-4FD7-88EC-57D30408B702}"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269021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196CF-4EB4-4FD7-88EC-57D30408B702}" type="datetimeFigureOut">
              <a:rPr lang="en-US" smtClean="0"/>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C8476-7054-456B-87C7-826FE252095F}" type="slidenum">
              <a:rPr lang="en-US" smtClean="0"/>
              <a:t>‹#›</a:t>
            </a:fld>
            <a:endParaRPr lang="en-US"/>
          </a:p>
        </p:txBody>
      </p:sp>
    </p:spTree>
    <p:extLst>
      <p:ext uri="{BB962C8B-B14F-4D97-AF65-F5344CB8AC3E}">
        <p14:creationId xmlns:p14="http://schemas.microsoft.com/office/powerpoint/2010/main" val="2565080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685800"/>
            <a:ext cx="4953000" cy="1831975"/>
          </a:xfrm>
        </p:spPr>
        <p:txBody>
          <a:bodyPr>
            <a:normAutofit fontScale="90000"/>
          </a:bodyPr>
          <a:lstStyle/>
          <a:p>
            <a:r>
              <a:rPr lang="en-US" b="1" dirty="0">
                <a:solidFill>
                  <a:schemeClr val="bg1"/>
                </a:solidFill>
              </a:rPr>
              <a:t>Jan. 31</a:t>
            </a:r>
            <a:r>
              <a:rPr lang="en-US" b="1" baseline="30000" dirty="0">
                <a:solidFill>
                  <a:schemeClr val="bg1"/>
                </a:solidFill>
              </a:rPr>
              <a:t>st</a:t>
            </a:r>
            <a:r>
              <a:rPr lang="en-US" b="1" dirty="0">
                <a:solidFill>
                  <a:schemeClr val="bg1"/>
                </a:solidFill>
              </a:rPr>
              <a:t>  </a:t>
            </a:r>
            <a:br>
              <a:rPr lang="en-US" b="1" dirty="0">
                <a:solidFill>
                  <a:schemeClr val="bg1"/>
                </a:solidFill>
              </a:rPr>
            </a:br>
            <a:r>
              <a:rPr lang="en-US" b="1" dirty="0">
                <a:solidFill>
                  <a:schemeClr val="bg1"/>
                </a:solidFill>
              </a:rPr>
              <a:t>&amp;</a:t>
            </a:r>
            <a:br>
              <a:rPr lang="en-US" b="1" dirty="0">
                <a:solidFill>
                  <a:schemeClr val="bg1"/>
                </a:solidFill>
              </a:rPr>
            </a:br>
            <a:r>
              <a:rPr lang="en-US" b="1" dirty="0">
                <a:solidFill>
                  <a:schemeClr val="bg1"/>
                </a:solidFill>
              </a:rPr>
              <a:t>Feb. 1st</a:t>
            </a:r>
          </a:p>
        </p:txBody>
      </p:sp>
    </p:spTree>
    <p:extLst>
      <p:ext uri="{BB962C8B-B14F-4D97-AF65-F5344CB8AC3E}">
        <p14:creationId xmlns:p14="http://schemas.microsoft.com/office/powerpoint/2010/main" val="2010164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Global Days of Prayer for Repentance and to Heal Our Land</a:t>
            </a:r>
          </a:p>
        </p:txBody>
      </p:sp>
      <p:sp>
        <p:nvSpPr>
          <p:cNvPr id="3" name="Content Placeholder 2"/>
          <p:cNvSpPr>
            <a:spLocks noGrp="1"/>
          </p:cNvSpPr>
          <p:nvPr>
            <p:ph idx="1"/>
          </p:nvPr>
        </p:nvSpPr>
        <p:spPr>
          <a:xfrm>
            <a:off x="304800" y="1752600"/>
            <a:ext cx="8610600" cy="4373563"/>
          </a:xfrm>
        </p:spPr>
        <p:txBody>
          <a:bodyPr>
            <a:normAutofit fontScale="85000" lnSpcReduction="10000"/>
          </a:bodyPr>
          <a:lstStyle/>
          <a:p>
            <a:pPr marL="0" indent="0" fontAlgn="base">
              <a:buNone/>
            </a:pPr>
            <a:r>
              <a:rPr lang="en-US" dirty="0"/>
              <a:t>God was not caught off guard by this pandemic or the current cares of His people. He gave us the antidote many years ago knowing that this day would come. Our current situation is not just physical but also emotional, social, and very much spiritual.</a:t>
            </a:r>
          </a:p>
          <a:p>
            <a:pPr marL="0" indent="0" fontAlgn="base">
              <a:buNone/>
            </a:pPr>
            <a:endParaRPr lang="en-US" sz="1400" dirty="0"/>
          </a:p>
          <a:p>
            <a:pPr marL="0" indent="0" fontAlgn="base">
              <a:buNone/>
            </a:pPr>
            <a:r>
              <a:rPr lang="en-US" dirty="0"/>
              <a:t>The bible states that there is nothing new under the sun. Our Father has prepared the way for healing, repentance, redemption, and restoration. Three key scriptures of the bible speak of humbling ourselves, repenting, seeking, and taking dominion; which brings healing and restoration.</a:t>
            </a:r>
          </a:p>
          <a:p>
            <a:pPr marL="0" indent="0">
              <a:buNone/>
            </a:pPr>
            <a:endParaRPr lang="en-US" dirty="0"/>
          </a:p>
        </p:txBody>
      </p:sp>
    </p:spTree>
    <p:extLst>
      <p:ext uri="{BB962C8B-B14F-4D97-AF65-F5344CB8AC3E}">
        <p14:creationId xmlns:p14="http://schemas.microsoft.com/office/powerpoint/2010/main" val="258849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Global Days of Prayer</a:t>
            </a:r>
          </a:p>
        </p:txBody>
      </p:sp>
      <p:sp>
        <p:nvSpPr>
          <p:cNvPr id="3" name="Content Placeholder 2"/>
          <p:cNvSpPr>
            <a:spLocks noGrp="1"/>
          </p:cNvSpPr>
          <p:nvPr>
            <p:ph idx="1"/>
          </p:nvPr>
        </p:nvSpPr>
        <p:spPr>
          <a:xfrm>
            <a:off x="304800" y="1600200"/>
            <a:ext cx="8610600" cy="4800600"/>
          </a:xfrm>
        </p:spPr>
        <p:txBody>
          <a:bodyPr>
            <a:normAutofit/>
          </a:bodyPr>
          <a:lstStyle/>
          <a:p>
            <a:pPr marL="0" indent="0">
              <a:buNone/>
            </a:pPr>
            <a:r>
              <a:rPr lang="en-US" dirty="0">
                <a:latin typeface="Arial" panose="020B0604020202020204" pitchFamily="34" charset="0"/>
                <a:cs typeface="Arial" panose="020B0604020202020204" pitchFamily="34" charset="0"/>
              </a:rPr>
              <a:t>Family &amp; Friends,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Please </a:t>
            </a:r>
            <a:r>
              <a:rPr lang="en-US" dirty="0">
                <a:latin typeface="Arial" panose="020B0604020202020204" pitchFamily="34" charset="0"/>
                <a:cs typeface="Arial" panose="020B0604020202020204" pitchFamily="34" charset="0"/>
              </a:rPr>
              <a:t>place these dates on your calendar, </a:t>
            </a:r>
            <a:r>
              <a:rPr lang="en-US" dirty="0" smtClean="0">
                <a:latin typeface="Arial" panose="020B0604020202020204" pitchFamily="34" charset="0"/>
                <a:cs typeface="Arial" panose="020B0604020202020204" pitchFamily="34" charset="0"/>
              </a:rPr>
              <a:t>Facebook</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Twitter</a:t>
            </a:r>
            <a:r>
              <a:rPr lang="en-US" dirty="0">
                <a:latin typeface="Arial" panose="020B0604020202020204" pitchFamily="34" charset="0"/>
                <a:cs typeface="Arial" panose="020B0604020202020204" pitchFamily="34" charset="0"/>
              </a:rPr>
              <a:t>, or any other social media source that you </a:t>
            </a:r>
            <a:r>
              <a:rPr lang="en-US" dirty="0" smtClean="0">
                <a:latin typeface="Arial" panose="020B0604020202020204" pitchFamily="34" charset="0"/>
                <a:cs typeface="Arial" panose="020B0604020202020204" pitchFamily="34" charset="0"/>
              </a:rPr>
              <a:t>use encouraging family and friends to </a:t>
            </a:r>
            <a:r>
              <a:rPr lang="en-US" dirty="0">
                <a:latin typeface="Arial" panose="020B0604020202020204" pitchFamily="34" charset="0"/>
                <a:cs typeface="Arial" panose="020B0604020202020204" pitchFamily="34" charset="0"/>
              </a:rPr>
              <a:t>take a moment to </a:t>
            </a:r>
            <a:r>
              <a:rPr lang="en-US" dirty="0" smtClean="0">
                <a:latin typeface="Arial" panose="020B0604020202020204" pitchFamily="34" charset="0"/>
                <a:cs typeface="Arial" panose="020B0604020202020204" pitchFamily="34" charset="0"/>
              </a:rPr>
              <a:t>pray: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prayer of repentance” on </a:t>
            </a:r>
            <a:r>
              <a:rPr lang="en-US" b="1" dirty="0">
                <a:solidFill>
                  <a:srgbClr val="FF0000"/>
                </a:solidFill>
                <a:latin typeface="Arial" panose="020B0604020202020204" pitchFamily="34" charset="0"/>
                <a:cs typeface="Arial" panose="020B0604020202020204" pitchFamily="34" charset="0"/>
              </a:rPr>
              <a:t>January 31, 2021</a:t>
            </a:r>
          </a:p>
          <a:p>
            <a:r>
              <a:rPr lang="en-US" dirty="0">
                <a:latin typeface="Arial" panose="020B0604020202020204" pitchFamily="34" charset="0"/>
                <a:cs typeface="Arial" panose="020B0604020202020204" pitchFamily="34" charset="0"/>
              </a:rPr>
              <a:t>“A prayer that God would heal our Land” on </a:t>
            </a:r>
            <a:r>
              <a:rPr lang="en-US" b="1" dirty="0">
                <a:solidFill>
                  <a:srgbClr val="FF0000"/>
                </a:solidFill>
                <a:latin typeface="Arial" panose="020B0604020202020204" pitchFamily="34" charset="0"/>
                <a:cs typeface="Arial" panose="020B0604020202020204" pitchFamily="34" charset="0"/>
              </a:rPr>
              <a:t>February 1, 2021</a:t>
            </a:r>
          </a:p>
        </p:txBody>
      </p:sp>
    </p:spTree>
    <p:extLst>
      <p:ext uri="{BB962C8B-B14F-4D97-AF65-F5344CB8AC3E}">
        <p14:creationId xmlns:p14="http://schemas.microsoft.com/office/powerpoint/2010/main" val="3103699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latin typeface="Arial" panose="020B0604020202020204" pitchFamily="34" charset="0"/>
                <a:cs typeface="Arial" panose="020B0604020202020204" pitchFamily="34" charset="0"/>
              </a:rPr>
              <a:t>Global Days of Prayer</a:t>
            </a:r>
          </a:p>
        </p:txBody>
      </p:sp>
      <p:sp>
        <p:nvSpPr>
          <p:cNvPr id="3" name="Content Placeholder 2"/>
          <p:cNvSpPr>
            <a:spLocks noGrp="1"/>
          </p:cNvSpPr>
          <p:nvPr>
            <p:ph idx="1"/>
          </p:nvPr>
        </p:nvSpPr>
        <p:spPr>
          <a:xfrm>
            <a:off x="304800" y="1066800"/>
            <a:ext cx="8534400" cy="5334000"/>
          </a:xfrm>
        </p:spPr>
        <p:txBody>
          <a:bodyPr>
            <a:normAutofit lnSpcReduction="10000"/>
          </a:bodyPr>
          <a:lstStyle/>
          <a:p>
            <a:r>
              <a:rPr lang="en-US" dirty="0">
                <a:latin typeface="Arial" panose="020B0604020202020204" pitchFamily="34" charset="0"/>
                <a:cs typeface="Arial" panose="020B0604020202020204" pitchFamily="34" charset="0"/>
              </a:rPr>
              <a:t>We understand that people may be at work or otherwise engaged, but on </a:t>
            </a:r>
            <a:r>
              <a:rPr lang="en-US" dirty="0" smtClean="0">
                <a:latin typeface="Arial" panose="020B0604020202020204" pitchFamily="34" charset="0"/>
                <a:cs typeface="Arial" panose="020B0604020202020204" pitchFamily="34" charset="0"/>
              </a:rPr>
              <a:t>those days </a:t>
            </a:r>
            <a:r>
              <a:rPr lang="en-US" i="1" dirty="0" smtClean="0">
                <a:latin typeface="Arial" panose="020B0604020202020204" pitchFamily="34" charset="0"/>
                <a:cs typeface="Arial" panose="020B0604020202020204" pitchFamily="34" charset="0"/>
              </a:rPr>
              <a:t>someone, somewhere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will be praying, or closing their eyes in silence to hear from heaven the same time that you are.</a:t>
            </a:r>
          </a:p>
          <a:p>
            <a:r>
              <a:rPr lang="en-US" dirty="0">
                <a:latin typeface="Arial" panose="020B0604020202020204" pitchFamily="34" charset="0"/>
                <a:cs typeface="Arial" panose="020B0604020202020204" pitchFamily="34" charset="0"/>
              </a:rPr>
              <a:t>Whenever you have 5 minutes on January 31, 2021, please let us humble ourselves and repent before our Heavenly Father.</a:t>
            </a:r>
          </a:p>
          <a:p>
            <a:r>
              <a:rPr lang="en-US" dirty="0">
                <a:latin typeface="Arial" panose="020B0604020202020204" pitchFamily="34" charset="0"/>
                <a:cs typeface="Arial" panose="020B0604020202020204" pitchFamily="34" charset="0"/>
              </a:rPr>
              <a:t>Whenever you have 5 minutes on February 1, 2021, please take the time to speak to our Heavenly Father to heal our Land.</a:t>
            </a:r>
          </a:p>
        </p:txBody>
      </p:sp>
    </p:spTree>
    <p:extLst>
      <p:ext uri="{BB962C8B-B14F-4D97-AF65-F5344CB8AC3E}">
        <p14:creationId xmlns:p14="http://schemas.microsoft.com/office/powerpoint/2010/main" val="228271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2 Chronicles 7:14 </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baseline="30000" dirty="0">
                <a:solidFill>
                  <a:srgbClr val="FF0000"/>
                </a:solidFill>
                <a:latin typeface="Arial" panose="020B0604020202020204" pitchFamily="34" charset="0"/>
                <a:cs typeface="Arial" panose="020B0604020202020204" pitchFamily="34" charset="0"/>
              </a:rPr>
              <a:t>7</a:t>
            </a:r>
            <a:r>
              <a:rPr lang="en-US" dirty="0">
                <a:solidFill>
                  <a:srgbClr val="FF0000"/>
                </a:solidFill>
                <a:latin typeface="Arial" panose="020B0604020202020204" pitchFamily="34" charset="0"/>
                <a:cs typeface="Arial" panose="020B0604020202020204" pitchFamily="34" charset="0"/>
              </a:rPr>
              <a:t> If my people who are called by my name humble themselves, and pray and seek my face and turn from their wicked ways, then I will hear from heaven and will forgive their sin and heal their land. </a:t>
            </a:r>
          </a:p>
          <a:p>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471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Genesis1:26-28</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838200"/>
            <a:ext cx="8534400" cy="5715000"/>
          </a:xfrm>
        </p:spPr>
        <p:txBody>
          <a:bodyPr>
            <a:noAutofit/>
          </a:bodyPr>
          <a:lstStyle/>
          <a:p>
            <a:pPr marL="0" indent="0">
              <a:buNone/>
            </a:pPr>
            <a:r>
              <a:rPr lang="en-US" sz="2800" baseline="30000" dirty="0">
                <a:solidFill>
                  <a:srgbClr val="FF0000"/>
                </a:solidFill>
                <a:latin typeface="Arial" panose="020B0604020202020204" pitchFamily="34" charset="0"/>
                <a:cs typeface="Arial" panose="020B0604020202020204" pitchFamily="34" charset="0"/>
              </a:rPr>
              <a:t>26 </a:t>
            </a:r>
            <a:r>
              <a:rPr lang="en-US" sz="2800" dirty="0">
                <a:solidFill>
                  <a:srgbClr val="FF0000"/>
                </a:solidFill>
                <a:latin typeface="Arial" panose="020B0604020202020204" pitchFamily="34" charset="0"/>
                <a:cs typeface="Arial" panose="020B0604020202020204" pitchFamily="34" charset="0"/>
              </a:rPr>
              <a:t>Then God said, “Let us make man in our image, after our likeness. And let them have dominion over the fish of the sea and over the birds of the heavens and over the livestock and over all the earth and over every creeping thing that creeps on the earth.” </a:t>
            </a:r>
            <a:r>
              <a:rPr lang="en-US" sz="2800" baseline="30000" dirty="0">
                <a:solidFill>
                  <a:srgbClr val="FF0000"/>
                </a:solidFill>
                <a:latin typeface="Arial" panose="020B0604020202020204" pitchFamily="34" charset="0"/>
                <a:cs typeface="Arial" panose="020B0604020202020204" pitchFamily="34" charset="0"/>
              </a:rPr>
              <a:t>27</a:t>
            </a:r>
            <a:r>
              <a:rPr lang="en-US" sz="2800" dirty="0">
                <a:solidFill>
                  <a:srgbClr val="FF0000"/>
                </a:solidFill>
                <a:latin typeface="Arial" panose="020B0604020202020204" pitchFamily="34" charset="0"/>
                <a:cs typeface="Arial" panose="020B0604020202020204" pitchFamily="34" charset="0"/>
              </a:rPr>
              <a:t> So God created man in his own image, in the image of God he created him; male and female he created them. </a:t>
            </a:r>
            <a:r>
              <a:rPr lang="en-US" sz="2800" baseline="30000" dirty="0">
                <a:solidFill>
                  <a:srgbClr val="FF0000"/>
                </a:solidFill>
                <a:latin typeface="Arial" panose="020B0604020202020204" pitchFamily="34" charset="0"/>
                <a:cs typeface="Arial" panose="020B0604020202020204" pitchFamily="34" charset="0"/>
              </a:rPr>
              <a:t>28</a:t>
            </a:r>
            <a:r>
              <a:rPr lang="en-US" sz="2800" dirty="0">
                <a:solidFill>
                  <a:srgbClr val="FF0000"/>
                </a:solidFill>
                <a:latin typeface="Arial" panose="020B0604020202020204" pitchFamily="34" charset="0"/>
                <a:cs typeface="Arial" panose="020B0604020202020204" pitchFamily="34" charset="0"/>
              </a:rPr>
              <a:t> And God blessed them. And God said to them, “Be fruitful and multiply and fill the earth and subdue it, and have dominion over the fish of the sea and over the birds of the heavens and over every living thing that moves on the earth.” </a:t>
            </a:r>
          </a:p>
        </p:txBody>
      </p:sp>
    </p:spTree>
    <p:extLst>
      <p:ext uri="{BB962C8B-B14F-4D97-AF65-F5344CB8AC3E}">
        <p14:creationId xmlns:p14="http://schemas.microsoft.com/office/powerpoint/2010/main" val="638194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Jeremiah 31:10-13</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990600"/>
            <a:ext cx="8686800" cy="5410200"/>
          </a:xfrm>
        </p:spPr>
        <p:txBody>
          <a:bodyPr>
            <a:normAutofit fontScale="85000" lnSpcReduction="10000"/>
          </a:bodyPr>
          <a:lstStyle/>
          <a:p>
            <a:pPr marL="0" indent="0">
              <a:buNone/>
            </a:pPr>
            <a:r>
              <a:rPr lang="en-US" baseline="30000" dirty="0">
                <a:solidFill>
                  <a:srgbClr val="FF0000"/>
                </a:solidFill>
                <a:latin typeface="Arial" panose="020B0604020202020204" pitchFamily="34" charset="0"/>
                <a:cs typeface="Arial" panose="020B0604020202020204" pitchFamily="34" charset="0"/>
              </a:rPr>
              <a:t>10</a:t>
            </a:r>
            <a:r>
              <a:rPr lang="en-US" dirty="0">
                <a:solidFill>
                  <a:srgbClr val="FF0000"/>
                </a:solidFill>
                <a:latin typeface="Arial" panose="020B0604020202020204" pitchFamily="34" charset="0"/>
                <a:cs typeface="Arial" panose="020B0604020202020204" pitchFamily="34" charset="0"/>
              </a:rPr>
              <a:t> “Hear the word of the </a:t>
            </a:r>
            <a:r>
              <a:rPr lang="en-US" cap="small" dirty="0">
                <a:solidFill>
                  <a:srgbClr val="FF0000"/>
                </a:solidFill>
                <a:latin typeface="Arial" panose="020B0604020202020204" pitchFamily="34" charset="0"/>
                <a:cs typeface="Arial" panose="020B0604020202020204" pitchFamily="34" charset="0"/>
              </a:rPr>
              <a:t>Lord</a:t>
            </a:r>
            <a:r>
              <a:rPr lang="en-US" dirty="0">
                <a:solidFill>
                  <a:srgbClr val="FF0000"/>
                </a:solidFill>
                <a:latin typeface="Arial" panose="020B0604020202020204" pitchFamily="34" charset="0"/>
                <a:cs typeface="Arial" panose="020B0604020202020204" pitchFamily="34" charset="0"/>
              </a:rPr>
              <a:t>, O nations, and declare it in the coastlands far away; say, ‘He who scattered Israel will gather him, and will keep him as a shepherd keeps his flock.’ </a:t>
            </a:r>
            <a:r>
              <a:rPr lang="en-US" baseline="30000" dirty="0">
                <a:solidFill>
                  <a:srgbClr val="FF0000"/>
                </a:solidFill>
                <a:latin typeface="Arial" panose="020B0604020202020204" pitchFamily="34" charset="0"/>
                <a:cs typeface="Arial" panose="020B0604020202020204" pitchFamily="34" charset="0"/>
              </a:rPr>
              <a:t>11</a:t>
            </a:r>
            <a:r>
              <a:rPr lang="en-US" dirty="0">
                <a:solidFill>
                  <a:srgbClr val="FF0000"/>
                </a:solidFill>
                <a:latin typeface="Arial" panose="020B0604020202020204" pitchFamily="34" charset="0"/>
                <a:cs typeface="Arial" panose="020B0604020202020204" pitchFamily="34" charset="0"/>
              </a:rPr>
              <a:t> For the </a:t>
            </a:r>
            <a:r>
              <a:rPr lang="en-US" cap="small" dirty="0">
                <a:solidFill>
                  <a:srgbClr val="FF0000"/>
                </a:solidFill>
                <a:latin typeface="Arial" panose="020B0604020202020204" pitchFamily="34" charset="0"/>
                <a:cs typeface="Arial" panose="020B0604020202020204" pitchFamily="34" charset="0"/>
              </a:rPr>
              <a:t>Lord</a:t>
            </a:r>
            <a:r>
              <a:rPr lang="en-US" dirty="0">
                <a:solidFill>
                  <a:srgbClr val="FF0000"/>
                </a:solidFill>
                <a:latin typeface="Arial" panose="020B0604020202020204" pitchFamily="34" charset="0"/>
                <a:cs typeface="Arial" panose="020B0604020202020204" pitchFamily="34" charset="0"/>
              </a:rPr>
              <a:t> has ransomed Jacob and has redeemed him from hands too strong for him. </a:t>
            </a:r>
            <a:r>
              <a:rPr lang="en-US" baseline="30000" dirty="0">
                <a:solidFill>
                  <a:srgbClr val="FF0000"/>
                </a:solidFill>
                <a:latin typeface="Arial" panose="020B0604020202020204" pitchFamily="34" charset="0"/>
                <a:cs typeface="Arial" panose="020B0604020202020204" pitchFamily="34" charset="0"/>
              </a:rPr>
              <a:t>12</a:t>
            </a:r>
            <a:r>
              <a:rPr lang="en-US" dirty="0">
                <a:solidFill>
                  <a:srgbClr val="FF0000"/>
                </a:solidFill>
                <a:latin typeface="Arial" panose="020B0604020202020204" pitchFamily="34" charset="0"/>
                <a:cs typeface="Arial" panose="020B0604020202020204" pitchFamily="34" charset="0"/>
              </a:rPr>
              <a:t> They shall come and sing aloud on the height of Zion, and they shall be radiant over the goodness of the </a:t>
            </a:r>
            <a:r>
              <a:rPr lang="en-US" cap="small" dirty="0">
                <a:solidFill>
                  <a:srgbClr val="FF0000"/>
                </a:solidFill>
                <a:latin typeface="Arial" panose="020B0604020202020204" pitchFamily="34" charset="0"/>
                <a:cs typeface="Arial" panose="020B0604020202020204" pitchFamily="34" charset="0"/>
              </a:rPr>
              <a:t>Lord</a:t>
            </a:r>
            <a:r>
              <a:rPr lang="en-US" dirty="0">
                <a:solidFill>
                  <a:srgbClr val="FF0000"/>
                </a:solidFill>
                <a:latin typeface="Arial" panose="020B0604020202020204" pitchFamily="34" charset="0"/>
                <a:cs typeface="Arial" panose="020B0604020202020204" pitchFamily="34" charset="0"/>
              </a:rPr>
              <a:t>, over the grain, the wine, and the oil, and over the young of the flock and the herd; their life shall be like a watered garden, and they shall languish no more. </a:t>
            </a:r>
            <a:r>
              <a:rPr lang="en-US" baseline="30000" dirty="0">
                <a:solidFill>
                  <a:srgbClr val="FF0000"/>
                </a:solidFill>
                <a:latin typeface="Arial" panose="020B0604020202020204" pitchFamily="34" charset="0"/>
                <a:cs typeface="Arial" panose="020B0604020202020204" pitchFamily="34" charset="0"/>
              </a:rPr>
              <a:t>13</a:t>
            </a:r>
            <a:r>
              <a:rPr lang="en-US" dirty="0">
                <a:solidFill>
                  <a:srgbClr val="FF0000"/>
                </a:solidFill>
                <a:latin typeface="Arial" panose="020B0604020202020204" pitchFamily="34" charset="0"/>
                <a:cs typeface="Arial" panose="020B0604020202020204" pitchFamily="34" charset="0"/>
              </a:rPr>
              <a:t> Then shall the young women rejoice in the dance, and the young men and the old shall be merry. I will turn their mourning into joy; I will comfort them, and give them gladness for sorrow. </a:t>
            </a:r>
          </a:p>
        </p:txBody>
      </p:sp>
    </p:spTree>
    <p:extLst>
      <p:ext uri="{BB962C8B-B14F-4D97-AF65-F5344CB8AC3E}">
        <p14:creationId xmlns:p14="http://schemas.microsoft.com/office/powerpoint/2010/main" val="187651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latin typeface="Arial" panose="020B0604020202020204" pitchFamily="34" charset="0"/>
                <a:cs typeface="Arial" panose="020B0604020202020204" pitchFamily="34" charset="0"/>
              </a:rPr>
              <a:t>Humility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038600"/>
          </a:xfrm>
        </p:spPr>
        <p:txBody>
          <a:bodyPr>
            <a:normAutofit/>
          </a:bodyPr>
          <a:lstStyle/>
          <a:p>
            <a:pPr marL="0" indent="0">
              <a:buNone/>
            </a:pPr>
            <a:r>
              <a:rPr lang="en-US" sz="3500" dirty="0">
                <a:latin typeface="Arial" panose="020B0604020202020204" pitchFamily="34" charset="0"/>
                <a:cs typeface="Arial" panose="020B0604020202020204" pitchFamily="34" charset="0"/>
              </a:rPr>
              <a:t>As we humble ourselves before him. He will meet </a:t>
            </a:r>
            <a:r>
              <a:rPr lang="en-US" sz="3500" dirty="0" smtClean="0">
                <a:latin typeface="Arial" panose="020B0604020202020204" pitchFamily="34" charset="0"/>
                <a:cs typeface="Arial" panose="020B0604020202020204" pitchFamily="34" charset="0"/>
              </a:rPr>
              <a:t>us </a:t>
            </a:r>
            <a:r>
              <a:rPr lang="en-US" sz="3500" dirty="0">
                <a:latin typeface="Arial" panose="020B0604020202020204" pitchFamily="34" charset="0"/>
                <a:cs typeface="Arial" panose="020B0604020202020204" pitchFamily="34" charset="0"/>
              </a:rPr>
              <a:t>there, for He is a good Father and our closest friend. Let us join together locally, nationally and globally in prayer that He would come and heal our Land.</a:t>
            </a:r>
          </a:p>
        </p:txBody>
      </p:sp>
    </p:spTree>
    <p:extLst>
      <p:ext uri="{BB962C8B-B14F-4D97-AF65-F5344CB8AC3E}">
        <p14:creationId xmlns:p14="http://schemas.microsoft.com/office/powerpoint/2010/main" val="3646699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Prayers</a:t>
            </a:r>
          </a:p>
        </p:txBody>
      </p:sp>
      <p:sp>
        <p:nvSpPr>
          <p:cNvPr id="3" name="Content Placeholder 2"/>
          <p:cNvSpPr>
            <a:spLocks noGrp="1"/>
          </p:cNvSpPr>
          <p:nvPr>
            <p:ph idx="1"/>
          </p:nvPr>
        </p:nvSpPr>
        <p:spPr>
          <a:xfrm>
            <a:off x="228600" y="1417638"/>
            <a:ext cx="8686800" cy="5059362"/>
          </a:xfrm>
        </p:spPr>
        <p:txBody>
          <a:bodyPr>
            <a:normAutofit fontScale="70000" lnSpcReduction="20000"/>
          </a:bodyPr>
          <a:lstStyle/>
          <a:p>
            <a:pPr marL="0" indent="0">
              <a:buNone/>
            </a:pPr>
            <a:r>
              <a:rPr lang="en-US" b="1" dirty="0"/>
              <a:t>PRAYER OF REPENTANCE</a:t>
            </a:r>
            <a:endParaRPr lang="en-US" dirty="0"/>
          </a:p>
          <a:p>
            <a:pPr marL="0" indent="0">
              <a:buNone/>
            </a:pPr>
            <a:r>
              <a:rPr lang="en-US" sz="3400" dirty="0"/>
              <a:t>Father we humbly come asking for forgiveness. We acknowledge that we have </a:t>
            </a:r>
            <a:r>
              <a:rPr lang="en-US" sz="3400" dirty="0" smtClean="0"/>
              <a:t>sinned, </a:t>
            </a:r>
            <a:r>
              <a:rPr lang="en-US" sz="3400" dirty="0"/>
              <a:t>whether it was intentional or non intentional. We ask for forgiveness. Lord forgive any thoughts or deeds that </a:t>
            </a:r>
            <a:r>
              <a:rPr lang="en-US" sz="3400" dirty="0" smtClean="0"/>
              <a:t>have </a:t>
            </a:r>
            <a:r>
              <a:rPr lang="en-US" sz="3400" dirty="0"/>
              <a:t>grieved </a:t>
            </a:r>
            <a:r>
              <a:rPr lang="en-US" sz="3400" dirty="0" smtClean="0"/>
              <a:t>Your </a:t>
            </a:r>
            <a:r>
              <a:rPr lang="en-US" sz="3400" dirty="0"/>
              <a:t>spirit or any thing that has exalted itself against </a:t>
            </a:r>
            <a:r>
              <a:rPr lang="en-US" sz="3400" dirty="0" smtClean="0"/>
              <a:t>Your </a:t>
            </a:r>
            <a:r>
              <a:rPr lang="en-US" sz="3400" dirty="0"/>
              <a:t>will and </a:t>
            </a:r>
            <a:r>
              <a:rPr lang="en-US" sz="3400" dirty="0" smtClean="0"/>
              <a:t>Your </a:t>
            </a:r>
            <a:r>
              <a:rPr lang="en-US" sz="3400" dirty="0"/>
              <a:t>way. Have mercy on us Lord according to </a:t>
            </a:r>
            <a:r>
              <a:rPr lang="en-US" sz="3400" dirty="0" smtClean="0"/>
              <a:t>Your </a:t>
            </a:r>
            <a:r>
              <a:rPr lang="en-US" sz="3400" dirty="0"/>
              <a:t>unfailing love. Create in us a pure heart and renew a steadfast spirit within us. In Jesus’ name we </a:t>
            </a:r>
            <a:r>
              <a:rPr lang="en-US" sz="3400" dirty="0" smtClean="0"/>
              <a:t>pray</a:t>
            </a:r>
            <a:r>
              <a:rPr lang="en-US" sz="3400" dirty="0"/>
              <a:t>.   Amen</a:t>
            </a:r>
          </a:p>
          <a:p>
            <a:pPr marL="0" indent="0">
              <a:buNone/>
            </a:pPr>
            <a:endParaRPr lang="en-US" dirty="0"/>
          </a:p>
          <a:p>
            <a:pPr marL="0" indent="0">
              <a:buNone/>
            </a:pPr>
            <a:r>
              <a:rPr lang="en-US" b="1" dirty="0"/>
              <a:t>PRAYER OF HEALING FOR OUR LAND</a:t>
            </a:r>
            <a:endParaRPr lang="en-US" dirty="0"/>
          </a:p>
          <a:p>
            <a:pPr marL="0" indent="0">
              <a:buNone/>
            </a:pPr>
            <a:r>
              <a:rPr lang="en-US" sz="3400" dirty="0" smtClean="0"/>
              <a:t>Oh </a:t>
            </a:r>
            <a:r>
              <a:rPr lang="en-US" sz="3400" dirty="0"/>
              <a:t>God we pray to </a:t>
            </a:r>
            <a:r>
              <a:rPr lang="en-US" sz="3400" dirty="0" smtClean="0"/>
              <a:t>You</a:t>
            </a:r>
            <a:r>
              <a:rPr lang="en-US" sz="3400" dirty="0"/>
              <a:t>. We Humble ourselves again. Lord, hear our cry. We ask that </a:t>
            </a:r>
            <a:r>
              <a:rPr lang="en-US" sz="3400" dirty="0" smtClean="0"/>
              <a:t>You </a:t>
            </a:r>
            <a:r>
              <a:rPr lang="en-US" sz="3400" dirty="0"/>
              <a:t>Heal our land. That every eye will see, that every heart will know the </a:t>
            </a:r>
            <a:r>
              <a:rPr lang="en-US" sz="3400" dirty="0" smtClean="0"/>
              <a:t>One </a:t>
            </a:r>
            <a:r>
              <a:rPr lang="en-US" sz="3400" dirty="0"/>
              <a:t>who took our sins, the </a:t>
            </a:r>
            <a:r>
              <a:rPr lang="en-US" sz="3400" dirty="0" smtClean="0"/>
              <a:t>One </a:t>
            </a:r>
            <a:r>
              <a:rPr lang="en-US" sz="3400" dirty="0"/>
              <a:t>who died and rose. For we know </a:t>
            </a:r>
            <a:r>
              <a:rPr lang="en-US" sz="3400" dirty="0" smtClean="0"/>
              <a:t>Your </a:t>
            </a:r>
            <a:r>
              <a:rPr lang="en-US" sz="3400" dirty="0"/>
              <a:t>desire is to heal what's broken and mend what is shattered. In Jesus’ name we pray.  Amen</a:t>
            </a:r>
          </a:p>
          <a:p>
            <a:endParaRPr lang="en-US" dirty="0"/>
          </a:p>
        </p:txBody>
      </p:sp>
    </p:spTree>
    <p:extLst>
      <p:ext uri="{BB962C8B-B14F-4D97-AF65-F5344CB8AC3E}">
        <p14:creationId xmlns:p14="http://schemas.microsoft.com/office/powerpoint/2010/main" val="419118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1958</TotalTime>
  <Words>759</Words>
  <Application>Microsoft Office PowerPoint</Application>
  <PresentationFormat>On-screen Show (4:3)</PresentationFormat>
  <Paragraphs>28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Jan. 31st   &amp; Feb. 1st</vt:lpstr>
      <vt:lpstr>Global Days of Prayer for Repentance and to Heal Our Land</vt:lpstr>
      <vt:lpstr>Global Days of Prayer</vt:lpstr>
      <vt:lpstr>Global Days of Prayer</vt:lpstr>
      <vt:lpstr>2 Chronicles 7:14 </vt:lpstr>
      <vt:lpstr>Genesis1:26-28</vt:lpstr>
      <vt:lpstr>Jeremiah 31:10-13</vt:lpstr>
      <vt:lpstr>Humility</vt:lpstr>
      <vt:lpstr>Sample Prayers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Days of Prayer</dc:title>
  <dc:creator>Pastor Ray</dc:creator>
  <cp:lastModifiedBy>Manager Admin Assit</cp:lastModifiedBy>
  <cp:revision>22</cp:revision>
  <cp:lastPrinted>2021-01-10T15:23:01Z</cp:lastPrinted>
  <dcterms:created xsi:type="dcterms:W3CDTF">2021-01-10T15:14:36Z</dcterms:created>
  <dcterms:modified xsi:type="dcterms:W3CDTF">2021-01-22T20:21:39Z</dcterms:modified>
</cp:coreProperties>
</file>